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2" r:id="rId2"/>
    <p:sldMasterId id="2147483685" r:id="rId3"/>
    <p:sldMasterId id="2147483697" r:id="rId4"/>
    <p:sldMasterId id="2147483709" r:id="rId5"/>
  </p:sldMasterIdLst>
  <p:handoutMasterIdLst>
    <p:handoutMasterId r:id="rId14"/>
  </p:handoutMasterIdLst>
  <p:sldIdLst>
    <p:sldId id="263" r:id="rId6"/>
    <p:sldId id="271" r:id="rId7"/>
    <p:sldId id="266" r:id="rId8"/>
    <p:sldId id="267" r:id="rId9"/>
    <p:sldId id="259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apa_layout 1" id="{FBF9D79B-5F99-4ED2-A7BC-788E8927D9CB}">
          <p14:sldIdLst>
            <p14:sldId id="263"/>
          </p14:sldIdLst>
        </p14:section>
        <p14:section name="Capa_layout 2" id="{78DEA5BE-E0B7-4C3B-9172-9410680E13F2}">
          <p14:sldIdLst>
            <p14:sldId id="271"/>
          </p14:sldIdLst>
        </p14:section>
        <p14:section name="Conteúdo_layout 1" id="{297C9D42-10CC-433F-9D23-518E8D95AFDB}">
          <p14:sldIdLst>
            <p14:sldId id="266"/>
            <p14:sldId id="267"/>
          </p14:sldIdLst>
        </p14:section>
        <p14:section name="Conteúdo_layout 2" id="{86DB9693-EDC2-4C64-8CF6-1AF72EF62119}">
          <p14:sldIdLst>
            <p14:sldId id="259"/>
            <p14:sldId id="268"/>
          </p14:sldIdLst>
        </p14:section>
        <p14:section name="Conteúdo_layout neutro" id="{C3EA7F35-5E88-44CE-8344-A1AC51E3A6B8}">
          <p14:sldIdLst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icley Serejo Santos" userId="9be4d9c81331ca8b" providerId="LiveId" clId="{57992A86-1C02-424D-82E2-56306FB47F1C}"/>
    <pc:docChg chg="undo custSel addSld delSld modSld modMainMaster modSection">
      <pc:chgData name="Hericley Serejo Santos" userId="9be4d9c81331ca8b" providerId="LiveId" clId="{57992A86-1C02-424D-82E2-56306FB47F1C}" dt="2018-02-23T19:35:21.666" v="623" actId="6549"/>
      <pc:docMkLst>
        <pc:docMk/>
      </pc:docMkLst>
      <pc:sldChg chg="delSp modSp">
        <pc:chgData name="Hericley Serejo Santos" userId="9be4d9c81331ca8b" providerId="LiveId" clId="{57992A86-1C02-424D-82E2-56306FB47F1C}" dt="2018-02-23T19:14:43.740" v="116" actId="165"/>
        <pc:sldMkLst>
          <pc:docMk/>
          <pc:sldMk cId="605827145" sldId="256"/>
        </pc:sldMkLst>
        <pc:spChg chg="mod topLvl">
          <ac:chgData name="Hericley Serejo Santos" userId="9be4d9c81331ca8b" providerId="LiveId" clId="{57992A86-1C02-424D-82E2-56306FB47F1C}" dt="2018-02-23T19:14:43.740" v="116" actId="165"/>
          <ac:spMkLst>
            <pc:docMk/>
            <pc:sldMk cId="605827145" sldId="256"/>
            <ac:spMk id="4" creationId="{6EEC5315-D3B7-4561-A5CF-C6BA2677D3A2}"/>
          </ac:spMkLst>
        </pc:spChg>
        <pc:spChg chg="mod topLvl">
          <ac:chgData name="Hericley Serejo Santos" userId="9be4d9c81331ca8b" providerId="LiveId" clId="{57992A86-1C02-424D-82E2-56306FB47F1C}" dt="2018-02-23T19:14:43.740" v="116" actId="165"/>
          <ac:spMkLst>
            <pc:docMk/>
            <pc:sldMk cId="605827145" sldId="256"/>
            <ac:spMk id="7" creationId="{83ED6760-9653-40D1-8955-27C8B7065B29}"/>
          </ac:spMkLst>
        </pc:spChg>
        <pc:grpChg chg="del">
          <ac:chgData name="Hericley Serejo Santos" userId="9be4d9c81331ca8b" providerId="LiveId" clId="{57992A86-1C02-424D-82E2-56306FB47F1C}" dt="2018-02-23T19:14:43.740" v="116" actId="165"/>
          <ac:grpSpMkLst>
            <pc:docMk/>
            <pc:sldMk cId="605827145" sldId="256"/>
            <ac:grpSpMk id="8" creationId="{B7657005-47F7-4613-AF82-1F0CF0EDEE4D}"/>
          </ac:grpSpMkLst>
        </pc:grpChg>
        <pc:cxnChg chg="mod topLvl">
          <ac:chgData name="Hericley Serejo Santos" userId="9be4d9c81331ca8b" providerId="LiveId" clId="{57992A86-1C02-424D-82E2-56306FB47F1C}" dt="2018-02-23T19:14:43.740" v="116" actId="165"/>
          <ac:cxnSpMkLst>
            <pc:docMk/>
            <pc:sldMk cId="605827145" sldId="256"/>
            <ac:cxnSpMk id="6" creationId="{8F9B577E-8D5F-4AC1-B8C7-B75D155D1F57}"/>
          </ac:cxnSpMkLst>
        </pc:cxnChg>
      </pc:sldChg>
      <pc:sldChg chg="add del">
        <pc:chgData name="Hericley Serejo Santos" userId="9be4d9c81331ca8b" providerId="LiveId" clId="{57992A86-1C02-424D-82E2-56306FB47F1C}" dt="2018-02-22T19:29:09.842" v="60" actId="2696"/>
        <pc:sldMkLst>
          <pc:docMk/>
          <pc:sldMk cId="3505685558" sldId="257"/>
        </pc:sldMkLst>
      </pc:sldChg>
      <pc:sldChg chg="addSp delSp modSp add">
        <pc:chgData name="Hericley Serejo Santos" userId="9be4d9c81331ca8b" providerId="LiveId" clId="{57992A86-1C02-424D-82E2-56306FB47F1C}" dt="2018-02-23T19:08:06.519" v="106" actId="478"/>
        <pc:sldMkLst>
          <pc:docMk/>
          <pc:sldMk cId="3956236933" sldId="258"/>
        </pc:sldMkLst>
        <pc:spChg chg="del">
          <ac:chgData name="Hericley Serejo Santos" userId="9be4d9c81331ca8b" providerId="LiveId" clId="{57992A86-1C02-424D-82E2-56306FB47F1C}" dt="2018-02-22T19:30:11.755" v="65" actId="478"/>
          <ac:spMkLst>
            <pc:docMk/>
            <pc:sldMk cId="3956236933" sldId="258"/>
            <ac:spMk id="2" creationId="{E27598B5-3F69-4FBE-90E6-33E54543BA2A}"/>
          </ac:spMkLst>
        </pc:spChg>
        <pc:spChg chg="del">
          <ac:chgData name="Hericley Serejo Santos" userId="9be4d9c81331ca8b" providerId="LiveId" clId="{57992A86-1C02-424D-82E2-56306FB47F1C}" dt="2018-02-22T19:30:11.755" v="65" actId="478"/>
          <ac:spMkLst>
            <pc:docMk/>
            <pc:sldMk cId="3956236933" sldId="258"/>
            <ac:spMk id="3" creationId="{D95E71D5-B735-41E3-A7F9-B3EA8A46B973}"/>
          </ac:spMkLst>
        </pc:spChg>
        <pc:spChg chg="add mod">
          <ac:chgData name="Hericley Serejo Santos" userId="9be4d9c81331ca8b" providerId="LiveId" clId="{57992A86-1C02-424D-82E2-56306FB47F1C}" dt="2018-02-22T19:30:59.826" v="85"/>
          <ac:spMkLst>
            <pc:docMk/>
            <pc:sldMk cId="3956236933" sldId="258"/>
            <ac:spMk id="4" creationId="{3462D192-F7FC-4A06-A054-1520305B4090}"/>
          </ac:spMkLst>
        </pc:spChg>
        <pc:spChg chg="add del mod">
          <ac:chgData name="Hericley Serejo Santos" userId="9be4d9c81331ca8b" providerId="LiveId" clId="{57992A86-1C02-424D-82E2-56306FB47F1C}" dt="2018-02-23T19:08:06.519" v="106" actId="478"/>
          <ac:spMkLst>
            <pc:docMk/>
            <pc:sldMk cId="3956236933" sldId="258"/>
            <ac:spMk id="5" creationId="{E55FCE67-1AEC-4219-A716-5DE678FB2F46}"/>
          </ac:spMkLst>
        </pc:spChg>
        <pc:spChg chg="add del mod">
          <ac:chgData name="Hericley Serejo Santos" userId="9be4d9c81331ca8b" providerId="LiveId" clId="{57992A86-1C02-424D-82E2-56306FB47F1C}" dt="2018-02-23T19:08:06.519" v="106" actId="478"/>
          <ac:spMkLst>
            <pc:docMk/>
            <pc:sldMk cId="3956236933" sldId="258"/>
            <ac:spMk id="6" creationId="{BD0BE618-609A-4536-9384-D9FA7257536B}"/>
          </ac:spMkLst>
        </pc:spChg>
      </pc:sldChg>
      <pc:sldChg chg="add del">
        <pc:chgData name="Hericley Serejo Santos" userId="9be4d9c81331ca8b" providerId="LiveId" clId="{57992A86-1C02-424D-82E2-56306FB47F1C}" dt="2018-02-22T19:37:11.762" v="91" actId="2696"/>
        <pc:sldMkLst>
          <pc:docMk/>
          <pc:sldMk cId="936770693" sldId="259"/>
        </pc:sldMkLst>
      </pc:sldChg>
      <pc:sldChg chg="addSp delSp modSp add">
        <pc:chgData name="Hericley Serejo Santos" userId="9be4d9c81331ca8b" providerId="LiveId" clId="{57992A86-1C02-424D-82E2-56306FB47F1C}" dt="2018-02-23T19:08:30.253" v="109"/>
        <pc:sldMkLst>
          <pc:docMk/>
          <pc:sldMk cId="2139248887" sldId="259"/>
        </pc:sldMkLst>
        <pc:spChg chg="del">
          <ac:chgData name="Hericley Serejo Santos" userId="9be4d9c81331ca8b" providerId="LiveId" clId="{57992A86-1C02-424D-82E2-56306FB47F1C}" dt="2018-02-22T19:37:19.931" v="93" actId="478"/>
          <ac:spMkLst>
            <pc:docMk/>
            <pc:sldMk cId="2139248887" sldId="259"/>
            <ac:spMk id="2" creationId="{8926CFB2-3F1A-4C83-A1EA-41AFF8FE0DC6}"/>
          </ac:spMkLst>
        </pc:spChg>
        <pc:spChg chg="del">
          <ac:chgData name="Hericley Serejo Santos" userId="9be4d9c81331ca8b" providerId="LiveId" clId="{57992A86-1C02-424D-82E2-56306FB47F1C}" dt="2018-02-22T19:37:19.931" v="93" actId="478"/>
          <ac:spMkLst>
            <pc:docMk/>
            <pc:sldMk cId="2139248887" sldId="259"/>
            <ac:spMk id="3" creationId="{631DD26C-546A-4C33-B49F-33C40B7952CD}"/>
          </ac:spMkLst>
        </pc:spChg>
        <pc:spChg chg="add del mod">
          <ac:chgData name="Hericley Serejo Santos" userId="9be4d9c81331ca8b" providerId="LiveId" clId="{57992A86-1C02-424D-82E2-56306FB47F1C}" dt="2018-02-23T19:08:16.988" v="107"/>
          <ac:spMkLst>
            <pc:docMk/>
            <pc:sldMk cId="2139248887" sldId="259"/>
            <ac:spMk id="4" creationId="{AC17AE24-5D0B-44A2-997D-F54ABA2CF3F2}"/>
          </ac:spMkLst>
        </pc:spChg>
        <pc:spChg chg="add del mod">
          <ac:chgData name="Hericley Serejo Santos" userId="9be4d9c81331ca8b" providerId="LiveId" clId="{57992A86-1C02-424D-82E2-56306FB47F1C}" dt="2018-02-23T19:08:16.988" v="107"/>
          <ac:spMkLst>
            <pc:docMk/>
            <pc:sldMk cId="2139248887" sldId="259"/>
            <ac:spMk id="5" creationId="{7D7DC794-3CA6-4977-AA9A-7D9876067FF5}"/>
          </ac:spMkLst>
        </pc:spChg>
        <pc:spChg chg="add del mod">
          <ac:chgData name="Hericley Serejo Santos" userId="9be4d9c81331ca8b" providerId="LiveId" clId="{57992A86-1C02-424D-82E2-56306FB47F1C}" dt="2018-02-23T19:08:21.801" v="108" actId="478"/>
          <ac:spMkLst>
            <pc:docMk/>
            <pc:sldMk cId="2139248887" sldId="259"/>
            <ac:spMk id="6" creationId="{21D898C1-BF47-4898-8A13-45BC5FB8BDA5}"/>
          </ac:spMkLst>
        </pc:spChg>
        <pc:spChg chg="add del mod">
          <ac:chgData name="Hericley Serejo Santos" userId="9be4d9c81331ca8b" providerId="LiveId" clId="{57992A86-1C02-424D-82E2-56306FB47F1C}" dt="2018-02-23T19:08:21.801" v="108" actId="478"/>
          <ac:spMkLst>
            <pc:docMk/>
            <pc:sldMk cId="2139248887" sldId="259"/>
            <ac:spMk id="7" creationId="{FE766FFF-D930-4E0A-B97C-8A9B208630F4}"/>
          </ac:spMkLst>
        </pc:spChg>
        <pc:spChg chg="add">
          <ac:chgData name="Hericley Serejo Santos" userId="9be4d9c81331ca8b" providerId="LiveId" clId="{57992A86-1C02-424D-82E2-56306FB47F1C}" dt="2018-02-23T19:08:30.253" v="109"/>
          <ac:spMkLst>
            <pc:docMk/>
            <pc:sldMk cId="2139248887" sldId="259"/>
            <ac:spMk id="8" creationId="{862A93D8-01A1-4A05-A9E0-6A3B37F23B96}"/>
          </ac:spMkLst>
        </pc:spChg>
      </pc:sldChg>
      <pc:sldChg chg="add del">
        <pc:chgData name="Hericley Serejo Santos" userId="9be4d9c81331ca8b" providerId="LiveId" clId="{57992A86-1C02-424D-82E2-56306FB47F1C}" dt="2018-02-22T19:31:34.351" v="87"/>
        <pc:sldMkLst>
          <pc:docMk/>
          <pc:sldMk cId="4230400906" sldId="259"/>
        </pc:sldMkLst>
      </pc:sldChg>
      <pc:sldChg chg="addSp delSp modSp add">
        <pc:chgData name="Hericley Serejo Santos" userId="9be4d9c81331ca8b" providerId="LiveId" clId="{57992A86-1C02-424D-82E2-56306FB47F1C}" dt="2018-02-23T19:08:50.039" v="113" actId="478"/>
        <pc:sldMkLst>
          <pc:docMk/>
          <pc:sldMk cId="2759265501" sldId="260"/>
        </pc:sldMkLst>
        <pc:spChg chg="add del mod">
          <ac:chgData name="Hericley Serejo Santos" userId="9be4d9c81331ca8b" providerId="LiveId" clId="{57992A86-1C02-424D-82E2-56306FB47F1C}" dt="2018-02-23T19:08:50.039" v="113" actId="478"/>
          <ac:spMkLst>
            <pc:docMk/>
            <pc:sldMk cId="2759265501" sldId="260"/>
            <ac:spMk id="2" creationId="{36B7402D-0CB0-462A-8EB7-044A5BFC9C4B}"/>
          </ac:spMkLst>
        </pc:spChg>
        <pc:spChg chg="add del mod">
          <ac:chgData name="Hericley Serejo Santos" userId="9be4d9c81331ca8b" providerId="LiveId" clId="{57992A86-1C02-424D-82E2-56306FB47F1C}" dt="2018-02-23T19:08:50.039" v="113" actId="478"/>
          <ac:spMkLst>
            <pc:docMk/>
            <pc:sldMk cId="2759265501" sldId="260"/>
            <ac:spMk id="3" creationId="{07C65C1F-E86D-43D7-B866-0D06B0745D56}"/>
          </ac:spMkLst>
        </pc:spChg>
        <pc:spChg chg="del">
          <ac:chgData name="Hericley Serejo Santos" userId="9be4d9c81331ca8b" providerId="LiveId" clId="{57992A86-1C02-424D-82E2-56306FB47F1C}" dt="2018-02-23T19:08:46.151" v="112" actId="478"/>
          <ac:spMkLst>
            <pc:docMk/>
            <pc:sldMk cId="2759265501" sldId="260"/>
            <ac:spMk id="8" creationId="{862A93D8-01A1-4A05-A9E0-6A3B37F23B96}"/>
          </ac:spMkLst>
        </pc:spChg>
      </pc:sldChg>
      <pc:sldChg chg="addSp delSp modSp add">
        <pc:chgData name="Hericley Serejo Santos" userId="9be4d9c81331ca8b" providerId="LiveId" clId="{57992A86-1C02-424D-82E2-56306FB47F1C}" dt="2018-02-23T19:35:21.666" v="623" actId="6549"/>
        <pc:sldMkLst>
          <pc:docMk/>
          <pc:sldMk cId="1350459094" sldId="261"/>
        </pc:sldMkLst>
        <pc:spChg chg="del">
          <ac:chgData name="Hericley Serejo Santos" userId="9be4d9c81331ca8b" providerId="LiveId" clId="{57992A86-1C02-424D-82E2-56306FB47F1C}" dt="2018-02-23T19:17:20.124" v="148"/>
          <ac:spMkLst>
            <pc:docMk/>
            <pc:sldMk cId="1350459094" sldId="261"/>
            <ac:spMk id="2" creationId="{AA82FAF8-DA5B-458E-A4AF-A4ED3AB945FB}"/>
          </ac:spMkLst>
        </pc:spChg>
        <pc:spChg chg="del">
          <ac:chgData name="Hericley Serejo Santos" userId="9be4d9c81331ca8b" providerId="LiveId" clId="{57992A86-1C02-424D-82E2-56306FB47F1C}" dt="2018-02-23T19:17:20.124" v="148"/>
          <ac:spMkLst>
            <pc:docMk/>
            <pc:sldMk cId="1350459094" sldId="261"/>
            <ac:spMk id="3" creationId="{5A4DB015-540E-4D96-B795-827881E29767}"/>
          </ac:spMkLst>
        </pc:spChg>
        <pc:spChg chg="add del mod">
          <ac:chgData name="Hericley Serejo Santos" userId="9be4d9c81331ca8b" providerId="LiveId" clId="{57992A86-1C02-424D-82E2-56306FB47F1C}" dt="2018-02-23T19:17:28.807" v="162" actId="478"/>
          <ac:spMkLst>
            <pc:docMk/>
            <pc:sldMk cId="1350459094" sldId="261"/>
            <ac:spMk id="4" creationId="{AC9B88E7-EC48-43E9-A080-7AC3F9B460A4}"/>
          </ac:spMkLst>
        </pc:spChg>
        <pc:spChg chg="add del mod">
          <ac:chgData name="Hericley Serejo Santos" userId="9be4d9c81331ca8b" providerId="LiveId" clId="{57992A86-1C02-424D-82E2-56306FB47F1C}" dt="2018-02-23T19:17:34.359" v="164" actId="478"/>
          <ac:spMkLst>
            <pc:docMk/>
            <pc:sldMk cId="1350459094" sldId="261"/>
            <ac:spMk id="5" creationId="{A93C9087-3F6D-4F1E-A652-E91B86FB5C76}"/>
          </ac:spMkLst>
        </pc:spChg>
        <pc:spChg chg="add del mod">
          <ac:chgData name="Hericley Serejo Santos" userId="9be4d9c81331ca8b" providerId="LiveId" clId="{57992A86-1C02-424D-82E2-56306FB47F1C}" dt="2018-02-23T19:17:31.662" v="163" actId="478"/>
          <ac:spMkLst>
            <pc:docMk/>
            <pc:sldMk cId="1350459094" sldId="261"/>
            <ac:spMk id="7" creationId="{295D74B6-B954-46FE-AF2F-C521E4E646C6}"/>
          </ac:spMkLst>
        </pc:spChg>
        <pc:spChg chg="add del mod">
          <ac:chgData name="Hericley Serejo Santos" userId="9be4d9c81331ca8b" providerId="LiveId" clId="{57992A86-1C02-424D-82E2-56306FB47F1C}" dt="2018-02-23T19:24:03.383" v="369"/>
          <ac:spMkLst>
            <pc:docMk/>
            <pc:sldMk cId="1350459094" sldId="261"/>
            <ac:spMk id="8" creationId="{73133BF8-85B1-42D3-B6A0-A884A95C6820}"/>
          </ac:spMkLst>
        </pc:spChg>
        <pc:spChg chg="add del mod">
          <ac:chgData name="Hericley Serejo Santos" userId="9be4d9c81331ca8b" providerId="LiveId" clId="{57992A86-1C02-424D-82E2-56306FB47F1C}" dt="2018-02-23T19:24:03.383" v="369"/>
          <ac:spMkLst>
            <pc:docMk/>
            <pc:sldMk cId="1350459094" sldId="261"/>
            <ac:spMk id="9" creationId="{84054ADD-27EC-451F-93FA-6E339596B2C1}"/>
          </ac:spMkLst>
        </pc:spChg>
        <pc:spChg chg="add del mod">
          <ac:chgData name="Hericley Serejo Santos" userId="9be4d9c81331ca8b" providerId="LiveId" clId="{57992A86-1C02-424D-82E2-56306FB47F1C}" dt="2018-02-23T19:28:00.137" v="441"/>
          <ac:spMkLst>
            <pc:docMk/>
            <pc:sldMk cId="1350459094" sldId="261"/>
            <ac:spMk id="10" creationId="{E7808150-2438-49A5-935B-22E0A70AD6F1}"/>
          </ac:spMkLst>
        </pc:spChg>
        <pc:spChg chg="add del mod">
          <ac:chgData name="Hericley Serejo Santos" userId="9be4d9c81331ca8b" providerId="LiveId" clId="{57992A86-1C02-424D-82E2-56306FB47F1C}" dt="2018-02-23T19:28:00.137" v="441"/>
          <ac:spMkLst>
            <pc:docMk/>
            <pc:sldMk cId="1350459094" sldId="261"/>
            <ac:spMk id="11" creationId="{F153BDC8-51C4-4D2E-A0F0-9E1C1BE4BC4F}"/>
          </ac:spMkLst>
        </pc:spChg>
        <pc:spChg chg="add del mod">
          <ac:chgData name="Hericley Serejo Santos" userId="9be4d9c81331ca8b" providerId="LiveId" clId="{57992A86-1C02-424D-82E2-56306FB47F1C}" dt="2018-02-23T19:35:12.439" v="580"/>
          <ac:spMkLst>
            <pc:docMk/>
            <pc:sldMk cId="1350459094" sldId="261"/>
            <ac:spMk id="12" creationId="{46DC3235-0A66-46DF-AD8C-0438DC2E7180}"/>
          </ac:spMkLst>
        </pc:spChg>
        <pc:spChg chg="add del mod">
          <ac:chgData name="Hericley Serejo Santos" userId="9be4d9c81331ca8b" providerId="LiveId" clId="{57992A86-1C02-424D-82E2-56306FB47F1C}" dt="2018-02-23T19:35:12.439" v="580"/>
          <ac:spMkLst>
            <pc:docMk/>
            <pc:sldMk cId="1350459094" sldId="261"/>
            <ac:spMk id="13" creationId="{6DA6AC43-5178-485B-B2B3-879B541800AD}"/>
          </ac:spMkLst>
        </pc:spChg>
        <pc:spChg chg="add del mod">
          <ac:chgData name="Hericley Serejo Santos" userId="9be4d9c81331ca8b" providerId="LiveId" clId="{57992A86-1C02-424D-82E2-56306FB47F1C}" dt="2018-02-23T19:35:12.439" v="580"/>
          <ac:spMkLst>
            <pc:docMk/>
            <pc:sldMk cId="1350459094" sldId="261"/>
            <ac:spMk id="14" creationId="{0E041005-C6B2-401B-95F3-AF2E9EB6BD98}"/>
          </ac:spMkLst>
        </pc:spChg>
        <pc:spChg chg="add mod">
          <ac:chgData name="Hericley Serejo Santos" userId="9be4d9c81331ca8b" providerId="LiveId" clId="{57992A86-1C02-424D-82E2-56306FB47F1C}" dt="2018-02-23T19:35:21.666" v="623" actId="6549"/>
          <ac:spMkLst>
            <pc:docMk/>
            <pc:sldMk cId="1350459094" sldId="261"/>
            <ac:spMk id="15" creationId="{540A8E34-D3DA-4F1A-9034-25B8FDE69B3C}"/>
          </ac:spMkLst>
        </pc:spChg>
        <pc:spChg chg="add mod">
          <ac:chgData name="Hericley Serejo Santos" userId="9be4d9c81331ca8b" providerId="LiveId" clId="{57992A86-1C02-424D-82E2-56306FB47F1C}" dt="2018-02-23T19:35:12.973" v="581" actId="27636"/>
          <ac:spMkLst>
            <pc:docMk/>
            <pc:sldMk cId="1350459094" sldId="261"/>
            <ac:spMk id="16" creationId="{57BB0DE2-D1EE-46EC-9B4E-27DE654C5433}"/>
          </ac:spMkLst>
        </pc:spChg>
        <pc:spChg chg="add mod">
          <ac:chgData name="Hericley Serejo Santos" userId="9be4d9c81331ca8b" providerId="LiveId" clId="{57992A86-1C02-424D-82E2-56306FB47F1C}" dt="2018-02-23T19:35:12.975" v="582" actId="27636"/>
          <ac:spMkLst>
            <pc:docMk/>
            <pc:sldMk cId="1350459094" sldId="261"/>
            <ac:spMk id="17" creationId="{04B28FDE-8F5E-4AE9-9005-92E06B37A394}"/>
          </ac:spMkLst>
        </pc:spChg>
      </pc:sldChg>
      <pc:sldChg chg="addSp delSp modSp add">
        <pc:chgData name="Hericley Serejo Santos" userId="9be4d9c81331ca8b" providerId="LiveId" clId="{57992A86-1C02-424D-82E2-56306FB47F1C}" dt="2018-02-23T19:34:22.839" v="578"/>
        <pc:sldMkLst>
          <pc:docMk/>
          <pc:sldMk cId="2213613207" sldId="262"/>
        </pc:sldMkLst>
        <pc:spChg chg="del">
          <ac:chgData name="Hericley Serejo Santos" userId="9be4d9c81331ca8b" providerId="LiveId" clId="{57992A86-1C02-424D-82E2-56306FB47F1C}" dt="2018-02-23T19:32:51.718" v="564"/>
          <ac:spMkLst>
            <pc:docMk/>
            <pc:sldMk cId="2213613207" sldId="262"/>
            <ac:spMk id="2" creationId="{247F5940-1881-4EFE-9735-E56589D12D7A}"/>
          </ac:spMkLst>
        </pc:spChg>
        <pc:spChg chg="del mod">
          <ac:chgData name="Hericley Serejo Santos" userId="9be4d9c81331ca8b" providerId="LiveId" clId="{57992A86-1C02-424D-82E2-56306FB47F1C}" dt="2018-02-23T19:32:51.718" v="564"/>
          <ac:spMkLst>
            <pc:docMk/>
            <pc:sldMk cId="2213613207" sldId="262"/>
            <ac:spMk id="3" creationId="{94437ABE-72E1-4188-A736-F24EEE3C919F}"/>
          </ac:spMkLst>
        </pc:spChg>
        <pc:spChg chg="del mod">
          <ac:chgData name="Hericley Serejo Santos" userId="9be4d9c81331ca8b" providerId="LiveId" clId="{57992A86-1C02-424D-82E2-56306FB47F1C}" dt="2018-02-23T19:32:51.718" v="564"/>
          <ac:spMkLst>
            <pc:docMk/>
            <pc:sldMk cId="2213613207" sldId="262"/>
            <ac:spMk id="4" creationId="{AAE4D4CC-7FFE-4BE5-9C99-5B350242AE8D}"/>
          </ac:spMkLst>
        </pc:spChg>
        <pc:spChg chg="add del mod">
          <ac:chgData name="Hericley Serejo Santos" userId="9be4d9c81331ca8b" providerId="LiveId" clId="{57992A86-1C02-424D-82E2-56306FB47F1C}" dt="2018-02-23T19:33:50.958" v="570"/>
          <ac:spMkLst>
            <pc:docMk/>
            <pc:sldMk cId="2213613207" sldId="262"/>
            <ac:spMk id="5" creationId="{954E7A01-D96B-4066-B6F7-95BFE65F8013}"/>
          </ac:spMkLst>
        </pc:spChg>
        <pc:spChg chg="add del mod">
          <ac:chgData name="Hericley Serejo Santos" userId="9be4d9c81331ca8b" providerId="LiveId" clId="{57992A86-1C02-424D-82E2-56306FB47F1C}" dt="2018-02-23T19:33:50.958" v="570"/>
          <ac:spMkLst>
            <pc:docMk/>
            <pc:sldMk cId="2213613207" sldId="262"/>
            <ac:spMk id="6" creationId="{BDC19378-5981-4280-A50A-CF4C79221FE4}"/>
          </ac:spMkLst>
        </pc:spChg>
        <pc:spChg chg="add del mod">
          <ac:chgData name="Hericley Serejo Santos" userId="9be4d9c81331ca8b" providerId="LiveId" clId="{57992A86-1C02-424D-82E2-56306FB47F1C}" dt="2018-02-23T19:34:22.839" v="578"/>
          <ac:spMkLst>
            <pc:docMk/>
            <pc:sldMk cId="2213613207" sldId="262"/>
            <ac:spMk id="7" creationId="{1CB79ADD-CCC5-47E3-B6F5-6828C5E8818C}"/>
          </ac:spMkLst>
        </pc:spChg>
        <pc:spChg chg="add del mod">
          <ac:chgData name="Hericley Serejo Santos" userId="9be4d9c81331ca8b" providerId="LiveId" clId="{57992A86-1C02-424D-82E2-56306FB47F1C}" dt="2018-02-23T19:34:22.839" v="578"/>
          <ac:spMkLst>
            <pc:docMk/>
            <pc:sldMk cId="2213613207" sldId="262"/>
            <ac:spMk id="8" creationId="{9A43AAFA-68AA-43DD-B434-B96A3724E197}"/>
          </ac:spMkLst>
        </pc:spChg>
        <pc:spChg chg="add mod">
          <ac:chgData name="Hericley Serejo Santos" userId="9be4d9c81331ca8b" providerId="LiveId" clId="{57992A86-1C02-424D-82E2-56306FB47F1C}" dt="2018-02-23T19:34:22.839" v="578"/>
          <ac:spMkLst>
            <pc:docMk/>
            <pc:sldMk cId="2213613207" sldId="262"/>
            <ac:spMk id="9" creationId="{45F46E4E-87EF-4048-9693-125001FABC6F}"/>
          </ac:spMkLst>
        </pc:spChg>
        <pc:spChg chg="add mod">
          <ac:chgData name="Hericley Serejo Santos" userId="9be4d9c81331ca8b" providerId="LiveId" clId="{57992A86-1C02-424D-82E2-56306FB47F1C}" dt="2018-02-23T19:34:22.839" v="578"/>
          <ac:spMkLst>
            <pc:docMk/>
            <pc:sldMk cId="2213613207" sldId="262"/>
            <ac:spMk id="10" creationId="{3309DD59-903D-4551-9191-D93090725F8E}"/>
          </ac:spMkLst>
        </pc:spChg>
      </pc:sldChg>
      <pc:sldMasterChg chg="addSp delSp modSp">
        <pc:chgData name="Hericley Serejo Santos" userId="9be4d9c81331ca8b" providerId="LiveId" clId="{57992A86-1C02-424D-82E2-56306FB47F1C}" dt="2018-02-22T19:18:03.871" v="1" actId="931"/>
        <pc:sldMasterMkLst>
          <pc:docMk/>
          <pc:sldMasterMk cId="512103028" sldId="2147483648"/>
        </pc:sldMasterMkLst>
        <pc:picChg chg="del">
          <ac:chgData name="Hericley Serejo Santos" userId="9be4d9c81331ca8b" providerId="LiveId" clId="{57992A86-1C02-424D-82E2-56306FB47F1C}" dt="2018-02-22T19:17:58.509" v="0" actId="478"/>
          <ac:picMkLst>
            <pc:docMk/>
            <pc:sldMasterMk cId="512103028" sldId="2147483648"/>
            <ac:picMk id="10" creationId="{9BCB0810-DEC3-4938-BB66-D1A7E34A77BF}"/>
          </ac:picMkLst>
        </pc:picChg>
        <pc:picChg chg="add mod">
          <ac:chgData name="Hericley Serejo Santos" userId="9be4d9c81331ca8b" providerId="LiveId" clId="{57992A86-1C02-424D-82E2-56306FB47F1C}" dt="2018-02-22T19:18:03.871" v="1" actId="931"/>
          <ac:picMkLst>
            <pc:docMk/>
            <pc:sldMasterMk cId="512103028" sldId="2147483648"/>
            <ac:picMk id="12" creationId="{56048D18-61CD-4661-8F39-B9BF39E681BB}"/>
          </ac:picMkLst>
        </pc:picChg>
      </pc:sldMasterChg>
      <pc:sldMasterChg chg="addSp delSp modSp">
        <pc:chgData name="Hericley Serejo Santos" userId="9be4d9c81331ca8b" providerId="LiveId" clId="{57992A86-1C02-424D-82E2-56306FB47F1C}" dt="2018-02-22T19:36:48.466" v="90" actId="931"/>
        <pc:sldMasterMkLst>
          <pc:docMk/>
          <pc:sldMasterMk cId="1800700331" sldId="2147483660"/>
        </pc:sldMasterMkLst>
        <pc:spChg chg="add mod">
          <ac:chgData name="Hericley Serejo Santos" userId="9be4d9c81331ca8b" providerId="LiveId" clId="{57992A86-1C02-424D-82E2-56306FB47F1C}" dt="2018-02-22T19:26:34.897" v="56"/>
          <ac:spMkLst>
            <pc:docMk/>
            <pc:sldMasterMk cId="1800700331" sldId="2147483660"/>
            <ac:spMk id="2" creationId="{1790DBF0-7C39-4391-9C08-92B2B03B46F5}"/>
          </ac:spMkLst>
        </pc:spChg>
        <pc:spChg chg="add mod">
          <ac:chgData name="Hericley Serejo Santos" userId="9be4d9c81331ca8b" providerId="LiveId" clId="{57992A86-1C02-424D-82E2-56306FB47F1C}" dt="2018-02-22T19:26:34.897" v="56"/>
          <ac:spMkLst>
            <pc:docMk/>
            <pc:sldMasterMk cId="1800700331" sldId="2147483660"/>
            <ac:spMk id="3" creationId="{507CD50C-7D6C-4792-8E40-8E07E680D3BB}"/>
          </ac:spMkLst>
        </pc:spChg>
        <pc:spChg chg="add mod">
          <ac:chgData name="Hericley Serejo Santos" userId="9be4d9c81331ca8b" providerId="LiveId" clId="{57992A86-1C02-424D-82E2-56306FB47F1C}" dt="2018-02-22T19:26:34.897" v="56"/>
          <ac:spMkLst>
            <pc:docMk/>
            <pc:sldMasterMk cId="1800700331" sldId="2147483660"/>
            <ac:spMk id="4" creationId="{EB17748D-8721-4308-BFA5-59D07CE65BA3}"/>
          </ac:spMkLst>
        </pc:spChg>
        <pc:spChg chg="add mod">
          <ac:chgData name="Hericley Serejo Santos" userId="9be4d9c81331ca8b" providerId="LiveId" clId="{57992A86-1C02-424D-82E2-56306FB47F1C}" dt="2018-02-22T19:26:34.897" v="56"/>
          <ac:spMkLst>
            <pc:docMk/>
            <pc:sldMasterMk cId="1800700331" sldId="2147483660"/>
            <ac:spMk id="5" creationId="{CD6FF279-920F-42E5-A23B-B48620750E95}"/>
          </ac:spMkLst>
        </pc:spChg>
        <pc:spChg chg="add mod">
          <ac:chgData name="Hericley Serejo Santos" userId="9be4d9c81331ca8b" providerId="LiveId" clId="{57992A86-1C02-424D-82E2-56306FB47F1C}" dt="2018-02-22T19:26:34.897" v="56"/>
          <ac:spMkLst>
            <pc:docMk/>
            <pc:sldMasterMk cId="1800700331" sldId="2147483660"/>
            <ac:spMk id="6" creationId="{715E7AA9-DEDD-4259-875A-FA2B7AEDDEB5}"/>
          </ac:spMkLst>
        </pc:spChg>
        <pc:picChg chg="add del mod">
          <ac:chgData name="Hericley Serejo Santos" userId="9be4d9c81331ca8b" providerId="LiveId" clId="{57992A86-1C02-424D-82E2-56306FB47F1C}" dt="2018-02-22T19:36:37.455" v="89" actId="478"/>
          <ac:picMkLst>
            <pc:docMk/>
            <pc:sldMasterMk cId="1800700331" sldId="2147483660"/>
            <ac:picMk id="8" creationId="{B1A678F2-AC86-4FB2-9944-F7C4F12E1488}"/>
          </ac:picMkLst>
        </pc:picChg>
        <pc:picChg chg="add mod">
          <ac:chgData name="Hericley Serejo Santos" userId="9be4d9c81331ca8b" providerId="LiveId" clId="{57992A86-1C02-424D-82E2-56306FB47F1C}" dt="2018-02-22T19:36:48.466" v="90" actId="931"/>
          <ac:picMkLst>
            <pc:docMk/>
            <pc:sldMasterMk cId="1800700331" sldId="2147483660"/>
            <ac:picMk id="10" creationId="{FFA7605A-CD0A-40C7-B9F2-F86CFA22CFF2}"/>
          </ac:picMkLst>
        </pc:picChg>
      </pc:sldMasterChg>
      <pc:sldMasterChg chg="addSp delSp modSp delSldLayout modSldLayout">
        <pc:chgData name="Hericley Serejo Santos" userId="9be4d9c81331ca8b" providerId="LiveId" clId="{57992A86-1C02-424D-82E2-56306FB47F1C}" dt="2018-02-23T19:34:53.684" v="579" actId="242"/>
        <pc:sldMasterMkLst>
          <pc:docMk/>
          <pc:sldMasterMk cId="855186273" sldId="2147483672"/>
        </pc:sldMasterMkLst>
        <pc:spChg chg="add mod">
          <ac:chgData name="Hericley Serejo Santos" userId="9be4d9c81331ca8b" providerId="LiveId" clId="{57992A86-1C02-424D-82E2-56306FB47F1C}" dt="2018-02-22T19:40:06.868" v="94"/>
          <ac:spMkLst>
            <pc:docMk/>
            <pc:sldMasterMk cId="855186273" sldId="2147483672"/>
            <ac:spMk id="2" creationId="{BDF90F0B-FCAE-4821-923B-A52B200C6284}"/>
          </ac:spMkLst>
        </pc:spChg>
        <pc:spChg chg="add mod">
          <ac:chgData name="Hericley Serejo Santos" userId="9be4d9c81331ca8b" providerId="LiveId" clId="{57992A86-1C02-424D-82E2-56306FB47F1C}" dt="2018-02-22T19:40:06.868" v="94"/>
          <ac:spMkLst>
            <pc:docMk/>
            <pc:sldMasterMk cId="855186273" sldId="2147483672"/>
            <ac:spMk id="3" creationId="{2EA2AF51-ED5A-45D4-A593-E85305B9F400}"/>
          </ac:spMkLst>
        </pc:spChg>
        <pc:spChg chg="add mod">
          <ac:chgData name="Hericley Serejo Santos" userId="9be4d9c81331ca8b" providerId="LiveId" clId="{57992A86-1C02-424D-82E2-56306FB47F1C}" dt="2018-02-22T19:40:06.868" v="94"/>
          <ac:spMkLst>
            <pc:docMk/>
            <pc:sldMasterMk cId="855186273" sldId="2147483672"/>
            <ac:spMk id="4" creationId="{6F4D95F0-3F2A-44D9-810E-FAC2C6F6BBB8}"/>
          </ac:spMkLst>
        </pc:spChg>
        <pc:spChg chg="add mod">
          <ac:chgData name="Hericley Serejo Santos" userId="9be4d9c81331ca8b" providerId="LiveId" clId="{57992A86-1C02-424D-82E2-56306FB47F1C}" dt="2018-02-22T19:40:06.868" v="94"/>
          <ac:spMkLst>
            <pc:docMk/>
            <pc:sldMasterMk cId="855186273" sldId="2147483672"/>
            <ac:spMk id="5" creationId="{5CD70CF0-779B-4B78-9A74-050E59DB4461}"/>
          </ac:spMkLst>
        </pc:spChg>
        <pc:spChg chg="add mod">
          <ac:chgData name="Hericley Serejo Santos" userId="9be4d9c81331ca8b" providerId="LiveId" clId="{57992A86-1C02-424D-82E2-56306FB47F1C}" dt="2018-02-22T19:40:06.868" v="94"/>
          <ac:spMkLst>
            <pc:docMk/>
            <pc:sldMasterMk cId="855186273" sldId="2147483672"/>
            <ac:spMk id="6" creationId="{B36CDD09-68B9-4EA2-AC8E-17901D010028}"/>
          </ac:spMkLst>
        </pc:spChg>
        <pc:spChg chg="add del mod">
          <ac:chgData name="Hericley Serejo Santos" userId="9be4d9c81331ca8b" providerId="LiveId" clId="{57992A86-1C02-424D-82E2-56306FB47F1C}" dt="2018-02-23T19:15:24.892" v="120"/>
          <ac:spMkLst>
            <pc:docMk/>
            <pc:sldMasterMk cId="855186273" sldId="2147483672"/>
            <ac:spMk id="11" creationId="{103CC13E-8CFB-4CC5-82FF-F5EFE7B5E6C4}"/>
          </ac:spMkLst>
        </pc:spChg>
        <pc:spChg chg="add del">
          <ac:chgData name="Hericley Serejo Santos" userId="9be4d9c81331ca8b" providerId="LiveId" clId="{57992A86-1C02-424D-82E2-56306FB47F1C}" dt="2018-02-23T19:15:31.211" v="121" actId="478"/>
          <ac:spMkLst>
            <pc:docMk/>
            <pc:sldMasterMk cId="855186273" sldId="2147483672"/>
            <ac:spMk id="12" creationId="{966E801A-9649-4692-B827-7617BFEB6E21}"/>
          </ac:spMkLst>
        </pc:spChg>
        <pc:spChg chg="add del">
          <ac:chgData name="Hericley Serejo Santos" userId="9be4d9c81331ca8b" providerId="LiveId" clId="{57992A86-1C02-424D-82E2-56306FB47F1C}" dt="2018-02-23T19:15:50.649" v="127"/>
          <ac:spMkLst>
            <pc:docMk/>
            <pc:sldMasterMk cId="855186273" sldId="2147483672"/>
            <ac:spMk id="13" creationId="{1F107BC9-563C-4FF1-B7AC-10DE1F2A69BC}"/>
          </ac:spMkLst>
        </pc:spChg>
        <pc:spChg chg="add del">
          <ac:chgData name="Hericley Serejo Santos" userId="9be4d9c81331ca8b" providerId="LiveId" clId="{57992A86-1C02-424D-82E2-56306FB47F1C}" dt="2018-02-23T19:15:52.890" v="129"/>
          <ac:spMkLst>
            <pc:docMk/>
            <pc:sldMasterMk cId="855186273" sldId="2147483672"/>
            <ac:spMk id="14" creationId="{49405007-442E-419B-96AF-3CE8376916CE}"/>
          </ac:spMkLst>
        </pc:spChg>
        <pc:spChg chg="add del">
          <ac:chgData name="Hericley Serejo Santos" userId="9be4d9c81331ca8b" providerId="LiveId" clId="{57992A86-1C02-424D-82E2-56306FB47F1C}" dt="2018-02-23T19:19:12.706" v="173" actId="478"/>
          <ac:spMkLst>
            <pc:docMk/>
            <pc:sldMasterMk cId="855186273" sldId="2147483672"/>
            <ac:spMk id="15" creationId="{C89265C1-151B-4EBD-B868-3A657F64EC0A}"/>
          </ac:spMkLst>
        </pc:spChg>
        <pc:spChg chg="add del">
          <ac:chgData name="Hericley Serejo Santos" userId="9be4d9c81331ca8b" providerId="LiveId" clId="{57992A86-1C02-424D-82E2-56306FB47F1C}" dt="2018-02-23T19:22:57.242" v="352" actId="478"/>
          <ac:spMkLst>
            <pc:docMk/>
            <pc:sldMasterMk cId="855186273" sldId="2147483672"/>
            <ac:spMk id="16" creationId="{F567FFE3-D6FC-42EC-B794-3DD9E000EC94}"/>
          </ac:spMkLst>
        </pc:spChg>
        <pc:picChg chg="add del mod">
          <ac:chgData name="Hericley Serejo Santos" userId="9be4d9c81331ca8b" providerId="LiveId" clId="{57992A86-1C02-424D-82E2-56306FB47F1C}" dt="2018-02-23T19:06:38.787" v="97" actId="478"/>
          <ac:picMkLst>
            <pc:docMk/>
            <pc:sldMasterMk cId="855186273" sldId="2147483672"/>
            <ac:picMk id="8" creationId="{BDD3F9E8-B6E9-4FAB-B129-052D6370D5B7}"/>
          </ac:picMkLst>
        </pc:picChg>
        <pc:picChg chg="add mod">
          <ac:chgData name="Hericley Serejo Santos" userId="9be4d9c81331ca8b" providerId="LiveId" clId="{57992A86-1C02-424D-82E2-56306FB47F1C}" dt="2018-02-23T19:06:44.942" v="98" actId="931"/>
          <ac:picMkLst>
            <pc:docMk/>
            <pc:sldMasterMk cId="855186273" sldId="2147483672"/>
            <ac:picMk id="10" creationId="{37ACD962-5E22-4643-BA2F-F4ADC723D6B0}"/>
          </ac:picMkLst>
        </pc:picChg>
        <pc:sldLayoutChg chg="addSp delSp modSp">
          <pc:chgData name="Hericley Serejo Santos" userId="9be4d9c81331ca8b" providerId="LiveId" clId="{57992A86-1C02-424D-82E2-56306FB47F1C}" dt="2018-02-23T19:34:53.684" v="579" actId="242"/>
          <pc:sldLayoutMkLst>
            <pc:docMk/>
            <pc:sldMasterMk cId="855186273" sldId="2147483672"/>
            <pc:sldLayoutMk cId="1517547588" sldId="2147483673"/>
          </pc:sldLayoutMkLst>
          <pc:spChg chg="mod">
            <ac:chgData name="Hericley Serejo Santos" userId="9be4d9c81331ca8b" providerId="LiveId" clId="{57992A86-1C02-424D-82E2-56306FB47F1C}" dt="2018-02-23T19:34:53.684" v="579" actId="242"/>
            <ac:spMkLst>
              <pc:docMk/>
              <pc:sldMasterMk cId="855186273" sldId="2147483672"/>
              <pc:sldLayoutMk cId="1517547588" sldId="2147483673"/>
              <ac:spMk id="2" creationId="{DC43E286-20CC-450D-92D0-E5645DA18493}"/>
            </ac:spMkLst>
          </pc:spChg>
          <pc:spChg chg="add del mod">
            <ac:chgData name="Hericley Serejo Santos" userId="9be4d9c81331ca8b" providerId="LiveId" clId="{57992A86-1C02-424D-82E2-56306FB47F1C}" dt="2018-02-23T19:27:47.496" v="440" actId="552"/>
            <ac:spMkLst>
              <pc:docMk/>
              <pc:sldMasterMk cId="855186273" sldId="2147483672"/>
              <pc:sldLayoutMk cId="1517547588" sldId="2147483673"/>
              <ac:spMk id="3" creationId="{78B06189-E82A-4CC6-B9BE-1B1C66408D8B}"/>
            </ac:spMkLst>
          </pc:spChg>
          <pc:spChg chg="del">
            <ac:chgData name="Hericley Serejo Santos" userId="9be4d9c81331ca8b" providerId="LiveId" clId="{57992A86-1C02-424D-82E2-56306FB47F1C}" dt="2018-02-23T19:23:20.641" v="357" actId="478"/>
            <ac:spMkLst>
              <pc:docMk/>
              <pc:sldMasterMk cId="855186273" sldId="2147483672"/>
              <pc:sldLayoutMk cId="1517547588" sldId="2147483673"/>
              <ac:spMk id="4" creationId="{6D8153A1-FB5D-4F2B-8E53-6EE689E10718}"/>
            </ac:spMkLst>
          </pc:spChg>
          <pc:spChg chg="del">
            <ac:chgData name="Hericley Serejo Santos" userId="9be4d9c81331ca8b" providerId="LiveId" clId="{57992A86-1C02-424D-82E2-56306FB47F1C}" dt="2018-02-23T19:23:19.225" v="356" actId="478"/>
            <ac:spMkLst>
              <pc:docMk/>
              <pc:sldMasterMk cId="855186273" sldId="2147483672"/>
              <pc:sldLayoutMk cId="1517547588" sldId="2147483673"/>
              <ac:spMk id="5" creationId="{C674F114-87E9-4C93-88AA-775F63DC45A5}"/>
            </ac:spMkLst>
          </pc:spChg>
          <pc:spChg chg="del">
            <ac:chgData name="Hericley Serejo Santos" userId="9be4d9c81331ca8b" providerId="LiveId" clId="{57992A86-1C02-424D-82E2-56306FB47F1C}" dt="2018-02-23T19:23:17.530" v="355" actId="478"/>
            <ac:spMkLst>
              <pc:docMk/>
              <pc:sldMasterMk cId="855186273" sldId="2147483672"/>
              <pc:sldLayoutMk cId="1517547588" sldId="2147483673"/>
              <ac:spMk id="6" creationId="{9C0CB5B9-A696-46F5-B1E4-E324455FFEA4}"/>
            </ac:spMkLst>
          </pc:spChg>
          <pc:spChg chg="add del">
            <ac:chgData name="Hericley Serejo Santos" userId="9be4d9c81331ca8b" providerId="LiveId" clId="{57992A86-1C02-424D-82E2-56306FB47F1C}" dt="2018-02-23T19:21:21.017" v="274" actId="478"/>
            <ac:spMkLst>
              <pc:docMk/>
              <pc:sldMasterMk cId="855186273" sldId="2147483672"/>
              <pc:sldLayoutMk cId="1517547588" sldId="2147483673"/>
              <ac:spMk id="8" creationId="{1A33B281-369C-4D31-9112-AA7DCD0354F2}"/>
            </ac:spMkLst>
          </pc:spChg>
          <pc:spChg chg="add del mod">
            <ac:chgData name="Hericley Serejo Santos" userId="9be4d9c81331ca8b" providerId="LiveId" clId="{57992A86-1C02-424D-82E2-56306FB47F1C}" dt="2018-02-23T19:26:30.658" v="425" actId="478"/>
            <ac:spMkLst>
              <pc:docMk/>
              <pc:sldMasterMk cId="855186273" sldId="2147483672"/>
              <pc:sldLayoutMk cId="1517547588" sldId="2147483673"/>
              <ac:spMk id="9" creationId="{4B9679BC-4C7A-4258-BDC7-E37166CDA21B}"/>
            </ac:spMkLst>
          </pc:spChg>
          <pc:spChg chg="add del mod">
            <ac:chgData name="Hericley Serejo Santos" userId="9be4d9c81331ca8b" providerId="LiveId" clId="{57992A86-1C02-424D-82E2-56306FB47F1C}" dt="2018-02-23T19:25:32.975" v="375" actId="478"/>
            <ac:spMkLst>
              <pc:docMk/>
              <pc:sldMasterMk cId="855186273" sldId="2147483672"/>
              <pc:sldLayoutMk cId="1517547588" sldId="2147483673"/>
              <ac:spMk id="10" creationId="{B413F189-F21C-41B6-B78A-ED597F2CE02F}"/>
            </ac:spMkLst>
          </pc:spChg>
          <pc:spChg chg="add del">
            <ac:chgData name="Hericley Serejo Santos" userId="9be4d9c81331ca8b" providerId="LiveId" clId="{57992A86-1C02-424D-82E2-56306FB47F1C}" dt="2018-02-23T19:25:50.209" v="376" actId="11529"/>
            <ac:spMkLst>
              <pc:docMk/>
              <pc:sldMasterMk cId="855186273" sldId="2147483672"/>
              <pc:sldLayoutMk cId="1517547588" sldId="2147483673"/>
              <ac:spMk id="11" creationId="{D8017766-EA0C-4B57-84A9-B1602EF07431}"/>
            </ac:spMkLst>
          </pc:spChg>
          <pc:spChg chg="add del mod">
            <ac:chgData name="Hericley Serejo Santos" userId="9be4d9c81331ca8b" providerId="LiveId" clId="{57992A86-1C02-424D-82E2-56306FB47F1C}" dt="2018-02-23T19:26:56.601" v="428" actId="478"/>
            <ac:spMkLst>
              <pc:docMk/>
              <pc:sldMasterMk cId="855186273" sldId="2147483672"/>
              <pc:sldLayoutMk cId="1517547588" sldId="2147483673"/>
              <ac:spMk id="12" creationId="{2E372500-15C2-4CE7-98CC-48DBC76C7E6B}"/>
            </ac:spMkLst>
          </pc:spChg>
          <pc:spChg chg="add del">
            <ac:chgData name="Hericley Serejo Santos" userId="9be4d9c81331ca8b" providerId="LiveId" clId="{57992A86-1C02-424D-82E2-56306FB47F1C}" dt="2018-02-23T19:27:05.715" v="429" actId="11529"/>
            <ac:spMkLst>
              <pc:docMk/>
              <pc:sldMasterMk cId="855186273" sldId="2147483672"/>
              <pc:sldLayoutMk cId="1517547588" sldId="2147483673"/>
              <ac:spMk id="13" creationId="{FC10C548-8580-4038-980C-B3D49BB07ED4}"/>
            </ac:spMkLst>
          </pc:spChg>
          <pc:spChg chg="add mod">
            <ac:chgData name="Hericley Serejo Santos" userId="9be4d9c81331ca8b" providerId="LiveId" clId="{57992A86-1C02-424D-82E2-56306FB47F1C}" dt="2018-02-23T19:27:47.496" v="440" actId="552"/>
            <ac:spMkLst>
              <pc:docMk/>
              <pc:sldMasterMk cId="855186273" sldId="2147483672"/>
              <pc:sldLayoutMk cId="1517547588" sldId="2147483673"/>
              <ac:spMk id="14" creationId="{806366F1-EC13-45EB-BEE7-2AE532C7E5A1}"/>
            </ac:spMkLst>
          </pc:spChg>
          <pc:cxnChg chg="add">
            <ac:chgData name="Hericley Serejo Santos" userId="9be4d9c81331ca8b" providerId="LiveId" clId="{57992A86-1C02-424D-82E2-56306FB47F1C}" dt="2018-02-23T19:21:17.993" v="273"/>
            <ac:cxnSpMkLst>
              <pc:docMk/>
              <pc:sldMasterMk cId="855186273" sldId="2147483672"/>
              <pc:sldLayoutMk cId="1517547588" sldId="2147483673"/>
              <ac:cxnSpMk id="7" creationId="{9A182924-79D8-4595-9832-BCECF37169AE}"/>
            </ac:cxnSpMkLst>
          </pc:cxnChg>
        </pc:sldLayoutChg>
        <pc:sldLayoutChg chg="del">
          <pc:chgData name="Hericley Serejo Santos" userId="9be4d9c81331ca8b" providerId="LiveId" clId="{57992A86-1C02-424D-82E2-56306FB47F1C}" dt="2018-02-23T19:23:44.523" v="358" actId="2696"/>
          <pc:sldLayoutMkLst>
            <pc:docMk/>
            <pc:sldMasterMk cId="855186273" sldId="2147483672"/>
            <pc:sldLayoutMk cId="1692907658" sldId="2147483674"/>
          </pc:sldLayoutMkLst>
        </pc:sldLayoutChg>
        <pc:sldLayoutChg chg="del">
          <pc:chgData name="Hericley Serejo Santos" userId="9be4d9c81331ca8b" providerId="LiveId" clId="{57992A86-1C02-424D-82E2-56306FB47F1C}" dt="2018-02-23T19:23:44.548" v="359" actId="2696"/>
          <pc:sldLayoutMkLst>
            <pc:docMk/>
            <pc:sldMasterMk cId="855186273" sldId="2147483672"/>
            <pc:sldLayoutMk cId="3431358653" sldId="2147483675"/>
          </pc:sldLayoutMkLst>
        </pc:sldLayoutChg>
        <pc:sldLayoutChg chg="del">
          <pc:chgData name="Hericley Serejo Santos" userId="9be4d9c81331ca8b" providerId="LiveId" clId="{57992A86-1C02-424D-82E2-56306FB47F1C}" dt="2018-02-23T19:23:44.574" v="360" actId="2696"/>
          <pc:sldLayoutMkLst>
            <pc:docMk/>
            <pc:sldMasterMk cId="855186273" sldId="2147483672"/>
            <pc:sldLayoutMk cId="2468807844" sldId="2147483676"/>
          </pc:sldLayoutMkLst>
        </pc:sldLayoutChg>
        <pc:sldLayoutChg chg="del">
          <pc:chgData name="Hericley Serejo Santos" userId="9be4d9c81331ca8b" providerId="LiveId" clId="{57992A86-1C02-424D-82E2-56306FB47F1C}" dt="2018-02-23T19:23:44.594" v="361" actId="2696"/>
          <pc:sldLayoutMkLst>
            <pc:docMk/>
            <pc:sldMasterMk cId="855186273" sldId="2147483672"/>
            <pc:sldLayoutMk cId="2841168423" sldId="2147483677"/>
          </pc:sldLayoutMkLst>
        </pc:sldLayoutChg>
        <pc:sldLayoutChg chg="del">
          <pc:chgData name="Hericley Serejo Santos" userId="9be4d9c81331ca8b" providerId="LiveId" clId="{57992A86-1C02-424D-82E2-56306FB47F1C}" dt="2018-02-23T19:23:44.600" v="362" actId="2696"/>
          <pc:sldLayoutMkLst>
            <pc:docMk/>
            <pc:sldMasterMk cId="855186273" sldId="2147483672"/>
            <pc:sldLayoutMk cId="3384377103" sldId="2147483678"/>
          </pc:sldLayoutMkLst>
        </pc:sldLayoutChg>
        <pc:sldLayoutChg chg="del">
          <pc:chgData name="Hericley Serejo Santos" userId="9be4d9c81331ca8b" providerId="LiveId" clId="{57992A86-1C02-424D-82E2-56306FB47F1C}" dt="2018-02-23T19:23:44.605" v="363" actId="2696"/>
          <pc:sldLayoutMkLst>
            <pc:docMk/>
            <pc:sldMasterMk cId="855186273" sldId="2147483672"/>
            <pc:sldLayoutMk cId="2046614059" sldId="2147483679"/>
          </pc:sldLayoutMkLst>
        </pc:sldLayoutChg>
        <pc:sldLayoutChg chg="del">
          <pc:chgData name="Hericley Serejo Santos" userId="9be4d9c81331ca8b" providerId="LiveId" clId="{57992A86-1C02-424D-82E2-56306FB47F1C}" dt="2018-02-23T19:23:44.615" v="364" actId="2696"/>
          <pc:sldLayoutMkLst>
            <pc:docMk/>
            <pc:sldMasterMk cId="855186273" sldId="2147483672"/>
            <pc:sldLayoutMk cId="4102139528" sldId="2147483680"/>
          </pc:sldLayoutMkLst>
        </pc:sldLayoutChg>
        <pc:sldLayoutChg chg="del">
          <pc:chgData name="Hericley Serejo Santos" userId="9be4d9c81331ca8b" providerId="LiveId" clId="{57992A86-1C02-424D-82E2-56306FB47F1C}" dt="2018-02-23T19:23:44.622" v="365" actId="2696"/>
          <pc:sldLayoutMkLst>
            <pc:docMk/>
            <pc:sldMasterMk cId="855186273" sldId="2147483672"/>
            <pc:sldLayoutMk cId="4091246313" sldId="2147483681"/>
          </pc:sldLayoutMkLst>
        </pc:sldLayoutChg>
        <pc:sldLayoutChg chg="del">
          <pc:chgData name="Hericley Serejo Santos" userId="9be4d9c81331ca8b" providerId="LiveId" clId="{57992A86-1C02-424D-82E2-56306FB47F1C}" dt="2018-02-23T19:23:44.629" v="366" actId="2696"/>
          <pc:sldLayoutMkLst>
            <pc:docMk/>
            <pc:sldMasterMk cId="855186273" sldId="2147483672"/>
            <pc:sldLayoutMk cId="1933699915" sldId="2147483682"/>
          </pc:sldLayoutMkLst>
        </pc:sldLayoutChg>
        <pc:sldLayoutChg chg="del">
          <pc:chgData name="Hericley Serejo Santos" userId="9be4d9c81331ca8b" providerId="LiveId" clId="{57992A86-1C02-424D-82E2-56306FB47F1C}" dt="2018-02-23T19:23:44.637" v="367" actId="2696"/>
          <pc:sldLayoutMkLst>
            <pc:docMk/>
            <pc:sldMasterMk cId="855186273" sldId="2147483672"/>
            <pc:sldLayoutMk cId="2712812002" sldId="2147483683"/>
          </pc:sldLayoutMkLst>
        </pc:sldLayoutChg>
        <pc:sldLayoutChg chg="del">
          <pc:chgData name="Hericley Serejo Santos" userId="9be4d9c81331ca8b" providerId="LiveId" clId="{57992A86-1C02-424D-82E2-56306FB47F1C}" dt="2018-02-23T19:23:44.643" v="368" actId="2696"/>
          <pc:sldLayoutMkLst>
            <pc:docMk/>
            <pc:sldMasterMk cId="855186273" sldId="2147483672"/>
            <pc:sldLayoutMk cId="732747126" sldId="2147483684"/>
          </pc:sldLayoutMkLst>
        </pc:sldLayoutChg>
      </pc:sldMasterChg>
      <pc:sldMasterChg chg="addSp modSp delSldLayout modSldLayout">
        <pc:chgData name="Hericley Serejo Santos" userId="9be4d9c81331ca8b" providerId="LiveId" clId="{57992A86-1C02-424D-82E2-56306FB47F1C}" dt="2018-02-23T19:34:14.618" v="577" actId="1035"/>
        <pc:sldMasterMkLst>
          <pc:docMk/>
          <pc:sldMasterMk cId="608641131" sldId="2147483685"/>
        </pc:sldMasterMkLst>
        <pc:spChg chg="add mod">
          <ac:chgData name="Hericley Serejo Santos" userId="9be4d9c81331ca8b" providerId="LiveId" clId="{57992A86-1C02-424D-82E2-56306FB47F1C}" dt="2018-02-23T19:06:51.565" v="99"/>
          <ac:spMkLst>
            <pc:docMk/>
            <pc:sldMasterMk cId="608641131" sldId="2147483685"/>
            <ac:spMk id="2" creationId="{B2162DD4-5E74-4101-9082-25B89886EBE3}"/>
          </ac:spMkLst>
        </pc:spChg>
        <pc:spChg chg="add mod">
          <ac:chgData name="Hericley Serejo Santos" userId="9be4d9c81331ca8b" providerId="LiveId" clId="{57992A86-1C02-424D-82E2-56306FB47F1C}" dt="2018-02-23T19:06:51.565" v="99"/>
          <ac:spMkLst>
            <pc:docMk/>
            <pc:sldMasterMk cId="608641131" sldId="2147483685"/>
            <ac:spMk id="3" creationId="{C5E4302B-BA35-4340-AC0E-EAFBCD4C5381}"/>
          </ac:spMkLst>
        </pc:spChg>
        <pc:spChg chg="add mod">
          <ac:chgData name="Hericley Serejo Santos" userId="9be4d9c81331ca8b" providerId="LiveId" clId="{57992A86-1C02-424D-82E2-56306FB47F1C}" dt="2018-02-23T19:06:51.565" v="99"/>
          <ac:spMkLst>
            <pc:docMk/>
            <pc:sldMasterMk cId="608641131" sldId="2147483685"/>
            <ac:spMk id="4" creationId="{65038AA0-61F1-4282-997B-895EEAD9DF0A}"/>
          </ac:spMkLst>
        </pc:spChg>
        <pc:spChg chg="add mod">
          <ac:chgData name="Hericley Serejo Santos" userId="9be4d9c81331ca8b" providerId="LiveId" clId="{57992A86-1C02-424D-82E2-56306FB47F1C}" dt="2018-02-23T19:06:51.565" v="99"/>
          <ac:spMkLst>
            <pc:docMk/>
            <pc:sldMasterMk cId="608641131" sldId="2147483685"/>
            <ac:spMk id="5" creationId="{0C3C2491-C112-4F0B-89FC-3E26D8447604}"/>
          </ac:spMkLst>
        </pc:spChg>
        <pc:spChg chg="add mod">
          <ac:chgData name="Hericley Serejo Santos" userId="9be4d9c81331ca8b" providerId="LiveId" clId="{57992A86-1C02-424D-82E2-56306FB47F1C}" dt="2018-02-23T19:06:51.565" v="99"/>
          <ac:spMkLst>
            <pc:docMk/>
            <pc:sldMasterMk cId="608641131" sldId="2147483685"/>
            <ac:spMk id="6" creationId="{57867EDE-CD24-4971-AE04-5CCC11F852D5}"/>
          </ac:spMkLst>
        </pc:spChg>
        <pc:picChg chg="add mod">
          <ac:chgData name="Hericley Serejo Santos" userId="9be4d9c81331ca8b" providerId="LiveId" clId="{57992A86-1C02-424D-82E2-56306FB47F1C}" dt="2018-02-23T19:06:58.448" v="100" actId="931"/>
          <ac:picMkLst>
            <pc:docMk/>
            <pc:sldMasterMk cId="608641131" sldId="2147483685"/>
            <ac:picMk id="8" creationId="{EC59DE07-2FA7-495B-8AFA-CFB9B591F8A1}"/>
          </ac:picMkLst>
        </pc:picChg>
        <pc:sldLayoutChg chg="delSp modSp">
          <pc:chgData name="Hericley Serejo Santos" userId="9be4d9c81331ca8b" providerId="LiveId" clId="{57992A86-1C02-424D-82E2-56306FB47F1C}" dt="2018-02-23T19:34:14.618" v="577" actId="1035"/>
          <pc:sldLayoutMkLst>
            <pc:docMk/>
            <pc:sldMasterMk cId="608641131" sldId="2147483685"/>
            <pc:sldLayoutMk cId="3989959469" sldId="2147483686"/>
          </pc:sldLayoutMkLst>
          <pc:spChg chg="mod">
            <ac:chgData name="Hericley Serejo Santos" userId="9be4d9c81331ca8b" providerId="LiveId" clId="{57992A86-1C02-424D-82E2-56306FB47F1C}" dt="2018-02-23T19:34:14.618" v="577" actId="1035"/>
            <ac:spMkLst>
              <pc:docMk/>
              <pc:sldMasterMk cId="608641131" sldId="2147483685"/>
              <pc:sldLayoutMk cId="3989959469" sldId="2147483686"/>
              <ac:spMk id="2" creationId="{2B6F1F45-8E71-448F-8572-D8A01CB3E097}"/>
            </ac:spMkLst>
          </pc:spChg>
          <pc:spChg chg="mod">
            <ac:chgData name="Hericley Serejo Santos" userId="9be4d9c81331ca8b" providerId="LiveId" clId="{57992A86-1C02-424D-82E2-56306FB47F1C}" dt="2018-02-23T19:33:37.334" v="569" actId="552"/>
            <ac:spMkLst>
              <pc:docMk/>
              <pc:sldMasterMk cId="608641131" sldId="2147483685"/>
              <pc:sldLayoutMk cId="3989959469" sldId="2147483686"/>
              <ac:spMk id="3" creationId="{5E3A29B2-CBD0-4E96-861A-A65973409B8E}"/>
            </ac:spMkLst>
          </pc:spChg>
          <pc:spChg chg="del">
            <ac:chgData name="Hericley Serejo Santos" userId="9be4d9c81331ca8b" providerId="LiveId" clId="{57992A86-1C02-424D-82E2-56306FB47F1C}" dt="2018-02-23T19:31:23.826" v="511" actId="478"/>
            <ac:spMkLst>
              <pc:docMk/>
              <pc:sldMasterMk cId="608641131" sldId="2147483685"/>
              <pc:sldLayoutMk cId="3989959469" sldId="2147483686"/>
              <ac:spMk id="4" creationId="{1A4E5A71-F616-49D2-B65D-5FC616CE39CD}"/>
            </ac:spMkLst>
          </pc:spChg>
          <pc:spChg chg="del">
            <ac:chgData name="Hericley Serejo Santos" userId="9be4d9c81331ca8b" providerId="LiveId" clId="{57992A86-1C02-424D-82E2-56306FB47F1C}" dt="2018-02-23T19:31:24.911" v="512" actId="478"/>
            <ac:spMkLst>
              <pc:docMk/>
              <pc:sldMasterMk cId="608641131" sldId="2147483685"/>
              <pc:sldLayoutMk cId="3989959469" sldId="2147483686"/>
              <ac:spMk id="5" creationId="{80B40FB6-CCD4-44F3-9488-24E8A597170C}"/>
            </ac:spMkLst>
          </pc:spChg>
          <pc:spChg chg="del">
            <ac:chgData name="Hericley Serejo Santos" userId="9be4d9c81331ca8b" providerId="LiveId" clId="{57992A86-1C02-424D-82E2-56306FB47F1C}" dt="2018-02-23T19:31:25.786" v="513" actId="478"/>
            <ac:spMkLst>
              <pc:docMk/>
              <pc:sldMasterMk cId="608641131" sldId="2147483685"/>
              <pc:sldLayoutMk cId="3989959469" sldId="2147483686"/>
              <ac:spMk id="6" creationId="{0ABABF8A-4D35-4B82-BCF2-EB64302887EB}"/>
            </ac:spMkLst>
          </pc:spChg>
        </pc:sldLayoutChg>
        <pc:sldLayoutChg chg="del">
          <pc:chgData name="Hericley Serejo Santos" userId="9be4d9c81331ca8b" providerId="LiveId" clId="{57992A86-1C02-424D-82E2-56306FB47F1C}" dt="2018-02-23T19:32:21.541" v="551" actId="2696"/>
          <pc:sldLayoutMkLst>
            <pc:docMk/>
            <pc:sldMasterMk cId="608641131" sldId="2147483685"/>
            <pc:sldLayoutMk cId="4142440623" sldId="2147483687"/>
          </pc:sldLayoutMkLst>
        </pc:sldLayoutChg>
        <pc:sldLayoutChg chg="del">
          <pc:chgData name="Hericley Serejo Santos" userId="9be4d9c81331ca8b" providerId="LiveId" clId="{57992A86-1C02-424D-82E2-56306FB47F1C}" dt="2018-02-23T19:32:21.548" v="552" actId="2696"/>
          <pc:sldLayoutMkLst>
            <pc:docMk/>
            <pc:sldMasterMk cId="608641131" sldId="2147483685"/>
            <pc:sldLayoutMk cId="2819439416" sldId="2147483688"/>
          </pc:sldLayoutMkLst>
        </pc:sldLayoutChg>
        <pc:sldLayoutChg chg="del">
          <pc:chgData name="Hericley Serejo Santos" userId="9be4d9c81331ca8b" providerId="LiveId" clId="{57992A86-1C02-424D-82E2-56306FB47F1C}" dt="2018-02-23T19:32:21.563" v="553" actId="2696"/>
          <pc:sldLayoutMkLst>
            <pc:docMk/>
            <pc:sldMasterMk cId="608641131" sldId="2147483685"/>
            <pc:sldLayoutMk cId="2338405807" sldId="2147483689"/>
          </pc:sldLayoutMkLst>
        </pc:sldLayoutChg>
        <pc:sldLayoutChg chg="del">
          <pc:chgData name="Hericley Serejo Santos" userId="9be4d9c81331ca8b" providerId="LiveId" clId="{57992A86-1C02-424D-82E2-56306FB47F1C}" dt="2018-02-23T19:32:21.578" v="554" actId="2696"/>
          <pc:sldLayoutMkLst>
            <pc:docMk/>
            <pc:sldMasterMk cId="608641131" sldId="2147483685"/>
            <pc:sldLayoutMk cId="897785840" sldId="2147483690"/>
          </pc:sldLayoutMkLst>
        </pc:sldLayoutChg>
        <pc:sldLayoutChg chg="del">
          <pc:chgData name="Hericley Serejo Santos" userId="9be4d9c81331ca8b" providerId="LiveId" clId="{57992A86-1C02-424D-82E2-56306FB47F1C}" dt="2018-02-23T19:32:21.584" v="555" actId="2696"/>
          <pc:sldLayoutMkLst>
            <pc:docMk/>
            <pc:sldMasterMk cId="608641131" sldId="2147483685"/>
            <pc:sldLayoutMk cId="1422750837" sldId="2147483691"/>
          </pc:sldLayoutMkLst>
        </pc:sldLayoutChg>
        <pc:sldLayoutChg chg="del">
          <pc:chgData name="Hericley Serejo Santos" userId="9be4d9c81331ca8b" providerId="LiveId" clId="{57992A86-1C02-424D-82E2-56306FB47F1C}" dt="2018-02-23T19:32:21.588" v="556" actId="2696"/>
          <pc:sldLayoutMkLst>
            <pc:docMk/>
            <pc:sldMasterMk cId="608641131" sldId="2147483685"/>
            <pc:sldLayoutMk cId="2651459919" sldId="2147483692"/>
          </pc:sldLayoutMkLst>
        </pc:sldLayoutChg>
        <pc:sldLayoutChg chg="del">
          <pc:chgData name="Hericley Serejo Santos" userId="9be4d9c81331ca8b" providerId="LiveId" clId="{57992A86-1C02-424D-82E2-56306FB47F1C}" dt="2018-02-23T19:32:21.598" v="557" actId="2696"/>
          <pc:sldLayoutMkLst>
            <pc:docMk/>
            <pc:sldMasterMk cId="608641131" sldId="2147483685"/>
            <pc:sldLayoutMk cId="1698562287" sldId="2147483693"/>
          </pc:sldLayoutMkLst>
        </pc:sldLayoutChg>
        <pc:sldLayoutChg chg="del">
          <pc:chgData name="Hericley Serejo Santos" userId="9be4d9c81331ca8b" providerId="LiveId" clId="{57992A86-1C02-424D-82E2-56306FB47F1C}" dt="2018-02-23T19:32:21.605" v="558" actId="2696"/>
          <pc:sldLayoutMkLst>
            <pc:docMk/>
            <pc:sldMasterMk cId="608641131" sldId="2147483685"/>
            <pc:sldLayoutMk cId="2668648224" sldId="2147483694"/>
          </pc:sldLayoutMkLst>
        </pc:sldLayoutChg>
        <pc:sldLayoutChg chg="del">
          <pc:chgData name="Hericley Serejo Santos" userId="9be4d9c81331ca8b" providerId="LiveId" clId="{57992A86-1C02-424D-82E2-56306FB47F1C}" dt="2018-02-23T19:32:21.612" v="559" actId="2696"/>
          <pc:sldLayoutMkLst>
            <pc:docMk/>
            <pc:sldMasterMk cId="608641131" sldId="2147483685"/>
            <pc:sldLayoutMk cId="614326512" sldId="2147483695"/>
          </pc:sldLayoutMkLst>
        </pc:sldLayoutChg>
        <pc:sldLayoutChg chg="del">
          <pc:chgData name="Hericley Serejo Santos" userId="9be4d9c81331ca8b" providerId="LiveId" clId="{57992A86-1C02-424D-82E2-56306FB47F1C}" dt="2018-02-23T19:32:21.620" v="560" actId="2696"/>
          <pc:sldLayoutMkLst>
            <pc:docMk/>
            <pc:sldMasterMk cId="608641131" sldId="2147483685"/>
            <pc:sldLayoutMk cId="513176386" sldId="2147483696"/>
          </pc:sldLayoutMkLst>
        </pc:sldLayoutChg>
      </pc:sldMasterChg>
      <pc:sldMasterChg chg="addSp delSp modSp">
        <pc:chgData name="Hericley Serejo Santos" userId="9be4d9c81331ca8b" providerId="LiveId" clId="{57992A86-1C02-424D-82E2-56306FB47F1C}" dt="2018-02-23T19:14:10.905" v="115" actId="931"/>
        <pc:sldMasterMkLst>
          <pc:docMk/>
          <pc:sldMasterMk cId="752112397" sldId="2147483697"/>
        </pc:sldMasterMkLst>
        <pc:spChg chg="add mod">
          <ac:chgData name="Hericley Serejo Santos" userId="9be4d9c81331ca8b" providerId="LiveId" clId="{57992A86-1C02-424D-82E2-56306FB47F1C}" dt="2018-02-23T19:07:03.388" v="101"/>
          <ac:spMkLst>
            <pc:docMk/>
            <pc:sldMasterMk cId="752112397" sldId="2147483697"/>
            <ac:spMk id="2" creationId="{45A1A4C6-5252-4C69-9C1A-32F1F621296A}"/>
          </ac:spMkLst>
        </pc:spChg>
        <pc:spChg chg="add mod">
          <ac:chgData name="Hericley Serejo Santos" userId="9be4d9c81331ca8b" providerId="LiveId" clId="{57992A86-1C02-424D-82E2-56306FB47F1C}" dt="2018-02-23T19:07:03.388" v="101"/>
          <ac:spMkLst>
            <pc:docMk/>
            <pc:sldMasterMk cId="752112397" sldId="2147483697"/>
            <ac:spMk id="3" creationId="{7CF35EA5-F724-410B-912D-4EF0D0CB1AD7}"/>
          </ac:spMkLst>
        </pc:spChg>
        <pc:spChg chg="add mod">
          <ac:chgData name="Hericley Serejo Santos" userId="9be4d9c81331ca8b" providerId="LiveId" clId="{57992A86-1C02-424D-82E2-56306FB47F1C}" dt="2018-02-23T19:07:03.388" v="101"/>
          <ac:spMkLst>
            <pc:docMk/>
            <pc:sldMasterMk cId="752112397" sldId="2147483697"/>
            <ac:spMk id="4" creationId="{D9AC3BE1-F9DD-4BFE-B560-559426376BDB}"/>
          </ac:spMkLst>
        </pc:spChg>
        <pc:spChg chg="add mod">
          <ac:chgData name="Hericley Serejo Santos" userId="9be4d9c81331ca8b" providerId="LiveId" clId="{57992A86-1C02-424D-82E2-56306FB47F1C}" dt="2018-02-23T19:07:03.388" v="101"/>
          <ac:spMkLst>
            <pc:docMk/>
            <pc:sldMasterMk cId="752112397" sldId="2147483697"/>
            <ac:spMk id="5" creationId="{FC8AB317-ED8E-4B8D-8665-4DDEA979E599}"/>
          </ac:spMkLst>
        </pc:spChg>
        <pc:spChg chg="add mod">
          <ac:chgData name="Hericley Serejo Santos" userId="9be4d9c81331ca8b" providerId="LiveId" clId="{57992A86-1C02-424D-82E2-56306FB47F1C}" dt="2018-02-23T19:07:03.388" v="101"/>
          <ac:spMkLst>
            <pc:docMk/>
            <pc:sldMasterMk cId="752112397" sldId="2147483697"/>
            <ac:spMk id="6" creationId="{AB1671DB-198A-4AE0-8157-7CC1AB059AD8}"/>
          </ac:spMkLst>
        </pc:spChg>
        <pc:picChg chg="add del mod">
          <ac:chgData name="Hericley Serejo Santos" userId="9be4d9c81331ca8b" providerId="LiveId" clId="{57992A86-1C02-424D-82E2-56306FB47F1C}" dt="2018-02-23T19:13:59.658" v="114" actId="478"/>
          <ac:picMkLst>
            <pc:docMk/>
            <pc:sldMasterMk cId="752112397" sldId="2147483697"/>
            <ac:picMk id="8" creationId="{F1DA1E71-AFCB-4139-A04B-23C8CAE4A446}"/>
          </ac:picMkLst>
        </pc:picChg>
        <pc:picChg chg="add mod">
          <ac:chgData name="Hericley Serejo Santos" userId="9be4d9c81331ca8b" providerId="LiveId" clId="{57992A86-1C02-424D-82E2-56306FB47F1C}" dt="2018-02-23T19:14:10.905" v="115" actId="931"/>
          <ac:picMkLst>
            <pc:docMk/>
            <pc:sldMasterMk cId="752112397" sldId="2147483697"/>
            <ac:picMk id="10" creationId="{A744D3DD-BFA1-4F13-8DC8-DCFD1A34C6F9}"/>
          </ac:picMkLst>
        </pc:picChg>
      </pc:sldMasterChg>
      <pc:sldMasterChg chg="addSp modSp">
        <pc:chgData name="Hericley Serejo Santos" userId="9be4d9c81331ca8b" providerId="LiveId" clId="{57992A86-1C02-424D-82E2-56306FB47F1C}" dt="2018-02-23T19:07:20.093" v="104" actId="931"/>
        <pc:sldMasterMkLst>
          <pc:docMk/>
          <pc:sldMasterMk cId="3384032605" sldId="2147483709"/>
        </pc:sldMasterMkLst>
        <pc:spChg chg="add mod">
          <ac:chgData name="Hericley Serejo Santos" userId="9be4d9c81331ca8b" providerId="LiveId" clId="{57992A86-1C02-424D-82E2-56306FB47F1C}" dt="2018-02-23T19:07:15.136" v="103"/>
          <ac:spMkLst>
            <pc:docMk/>
            <pc:sldMasterMk cId="3384032605" sldId="2147483709"/>
            <ac:spMk id="2" creationId="{859FA381-19C4-4C1A-ABDD-F8BD1ED982EC}"/>
          </ac:spMkLst>
        </pc:spChg>
        <pc:spChg chg="add mod">
          <ac:chgData name="Hericley Serejo Santos" userId="9be4d9c81331ca8b" providerId="LiveId" clId="{57992A86-1C02-424D-82E2-56306FB47F1C}" dt="2018-02-23T19:07:15.136" v="103"/>
          <ac:spMkLst>
            <pc:docMk/>
            <pc:sldMasterMk cId="3384032605" sldId="2147483709"/>
            <ac:spMk id="3" creationId="{BBC8CEED-E26D-4362-9CCE-DCA7E26D991E}"/>
          </ac:spMkLst>
        </pc:spChg>
        <pc:spChg chg="add mod">
          <ac:chgData name="Hericley Serejo Santos" userId="9be4d9c81331ca8b" providerId="LiveId" clId="{57992A86-1C02-424D-82E2-56306FB47F1C}" dt="2018-02-23T19:07:15.136" v="103"/>
          <ac:spMkLst>
            <pc:docMk/>
            <pc:sldMasterMk cId="3384032605" sldId="2147483709"/>
            <ac:spMk id="4" creationId="{48B9AF2B-D4BC-442E-9A84-B8CA1292E713}"/>
          </ac:spMkLst>
        </pc:spChg>
        <pc:spChg chg="add mod">
          <ac:chgData name="Hericley Serejo Santos" userId="9be4d9c81331ca8b" providerId="LiveId" clId="{57992A86-1C02-424D-82E2-56306FB47F1C}" dt="2018-02-23T19:07:15.136" v="103"/>
          <ac:spMkLst>
            <pc:docMk/>
            <pc:sldMasterMk cId="3384032605" sldId="2147483709"/>
            <ac:spMk id="5" creationId="{7D37CB89-51F5-46F7-BA6E-C47134931CFC}"/>
          </ac:spMkLst>
        </pc:spChg>
        <pc:spChg chg="add mod">
          <ac:chgData name="Hericley Serejo Santos" userId="9be4d9c81331ca8b" providerId="LiveId" clId="{57992A86-1C02-424D-82E2-56306FB47F1C}" dt="2018-02-23T19:07:15.136" v="103"/>
          <ac:spMkLst>
            <pc:docMk/>
            <pc:sldMasterMk cId="3384032605" sldId="2147483709"/>
            <ac:spMk id="6" creationId="{0202186E-CBFE-4897-905F-530D0B090FC3}"/>
          </ac:spMkLst>
        </pc:spChg>
        <pc:picChg chg="add mod">
          <ac:chgData name="Hericley Serejo Santos" userId="9be4d9c81331ca8b" providerId="LiveId" clId="{57992A86-1C02-424D-82E2-56306FB47F1C}" dt="2018-02-23T19:07:20.093" v="104" actId="931"/>
          <ac:picMkLst>
            <pc:docMk/>
            <pc:sldMasterMk cId="3384032605" sldId="2147483709"/>
            <ac:picMk id="8" creationId="{061CF4EE-02C0-4654-BC48-5908D16BBCC0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B33F0-B581-4E8C-8DA1-98A260C2EC8A}" type="datetimeFigureOut">
              <a:rPr lang="pt-BR" smtClean="0"/>
              <a:t>07/03/2018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FB7A7-BE55-4A60-9EAE-17748133C3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8147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C43E286-20CC-450D-92D0-E5645DA184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33450" y="1185970"/>
            <a:ext cx="7054735" cy="284734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t-BR" dirty="0"/>
              <a:t>Escreva aqui o título da sua apresentação, considerando um limite de quatro linhas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78B06189-E82A-4CC6-B9BE-1B1C66408D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3450" y="4498189"/>
            <a:ext cx="7054735" cy="303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Digite aqui o seu nome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="" xmlns:a16="http://schemas.microsoft.com/office/drawing/2014/main" id="{9A182924-79D8-4595-9832-BCECF37169AE}"/>
              </a:ext>
            </a:extLst>
          </p:cNvPr>
          <p:cNvCxnSpPr/>
          <p:nvPr userDrawn="1"/>
        </p:nvCxnSpPr>
        <p:spPr>
          <a:xfrm>
            <a:off x="1048624" y="4296321"/>
            <a:ext cx="6849176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ço Reservado para Texto 13">
            <a:extLst>
              <a:ext uri="{FF2B5EF4-FFF2-40B4-BE49-F238E27FC236}">
                <a16:creationId xmlns="" xmlns:a16="http://schemas.microsoft.com/office/drawing/2014/main" id="{806366F1-EC13-45EB-BEE7-2AE532C7E5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3450" y="4826948"/>
            <a:ext cx="7054735" cy="303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/>
              <a:t>Digite aqui seu cargo, </a:t>
            </a:r>
            <a:r>
              <a:rPr lang="pt-BR" dirty="0" smtClean="0"/>
              <a:t>função, comissão ou curso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754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0" hasCustomPrompt="1"/>
          </p:nvPr>
        </p:nvSpPr>
        <p:spPr>
          <a:xfrm>
            <a:off x="905237" y="2012179"/>
            <a:ext cx="7855585" cy="2813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aseline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Escreva aqui o título da sua apresentação, considerando um limite de quatro linhas</a:t>
            </a:r>
            <a:endParaRPr lang="pt-BR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11" hasCustomPrompt="1"/>
          </p:nvPr>
        </p:nvSpPr>
        <p:spPr>
          <a:xfrm>
            <a:off x="905236" y="5286375"/>
            <a:ext cx="7855585" cy="3132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pt-BR" dirty="0" smtClean="0"/>
              <a:t>Digite aqui o seu nome</a:t>
            </a:r>
            <a:endParaRPr lang="pt-BR" dirty="0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2" hasCustomPrompt="1"/>
          </p:nvPr>
        </p:nvSpPr>
        <p:spPr>
          <a:xfrm>
            <a:off x="904875" y="5626189"/>
            <a:ext cx="7855946" cy="3217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Digite aqui seu cargo, função, comissão ou curso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6687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B6F1F45-8E71-448F-8572-D8A01CB3E0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467" y="203761"/>
            <a:ext cx="8367355" cy="55374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t-BR" dirty="0"/>
              <a:t>Digite aqui o tópico </a:t>
            </a:r>
            <a:r>
              <a:rPr lang="pt-BR" dirty="0" smtClean="0"/>
              <a:t>sobre o texto </a:t>
            </a:r>
            <a:r>
              <a:rPr lang="pt-BR" dirty="0"/>
              <a:t>abaixo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5E3A29B2-CBD0-4E96-861A-A65973409B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6000" y="1432415"/>
            <a:ext cx="11340000" cy="497669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Escreva aqui o </a:t>
            </a:r>
            <a:r>
              <a:rPr lang="pt-BR" dirty="0" smtClean="0"/>
              <a:t>seu conteúdo textual</a:t>
            </a:r>
          </a:p>
        </p:txBody>
      </p:sp>
    </p:spTree>
    <p:extLst>
      <p:ext uri="{BB962C8B-B14F-4D97-AF65-F5344CB8AC3E}">
        <p14:creationId xmlns:p14="http://schemas.microsoft.com/office/powerpoint/2010/main" val="398995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3" hasCustomPrompt="1"/>
          </p:nvPr>
        </p:nvSpPr>
        <p:spPr>
          <a:xfrm>
            <a:off x="392566" y="207278"/>
            <a:ext cx="8368257" cy="5465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aseline="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Digite aqui o tópico sobre o texto abaixo</a:t>
            </a:r>
            <a:endParaRPr lang="pt-BR" dirty="0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3793" y="1420586"/>
            <a:ext cx="5200196" cy="500402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Escreva aqui o conteúdo relacionado à imagem ao lado.</a:t>
            </a:r>
            <a:endParaRPr lang="pt-BR" dirty="0"/>
          </a:p>
        </p:txBody>
      </p:sp>
      <p:sp>
        <p:nvSpPr>
          <p:cNvPr id="17" name="Espaço Reservado para Conteúdo 16"/>
          <p:cNvSpPr>
            <a:spLocks noGrp="1"/>
          </p:cNvSpPr>
          <p:nvPr>
            <p:ph sz="quarter" idx="16" hasCustomPrompt="1"/>
          </p:nvPr>
        </p:nvSpPr>
        <p:spPr>
          <a:xfrm>
            <a:off x="409531" y="1420586"/>
            <a:ext cx="5795962" cy="5004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 smtClean="0"/>
              <a:t>Clique em um dos ícones abaixo para inserir uma imagem, um gráfico, tabela ou outros elementos visuais. Para ajustar as dimensões, sempre utilize os cantos e nunca as laterais (de cima e de baixo), dessa forma o elemento não irá distorcer.</a:t>
            </a:r>
          </a:p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92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0" hasCustomPrompt="1"/>
          </p:nvPr>
        </p:nvSpPr>
        <p:spPr>
          <a:xfrm>
            <a:off x="392469" y="208734"/>
            <a:ext cx="9230502" cy="549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Digite aqui o tópico sobre o texto abaixo</a:t>
            </a:r>
            <a:endParaRPr lang="pt-BR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11" hasCustomPrompt="1"/>
          </p:nvPr>
        </p:nvSpPr>
        <p:spPr>
          <a:xfrm>
            <a:off x="426000" y="1436637"/>
            <a:ext cx="11340000" cy="4986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Escreva aqui o seu conteúdo textual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25413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0" hasCustomPrompt="1"/>
          </p:nvPr>
        </p:nvSpPr>
        <p:spPr>
          <a:xfrm>
            <a:off x="391519" y="209685"/>
            <a:ext cx="9222744" cy="547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pt-BR" dirty="0" smtClean="0"/>
              <a:t>Digite aqui o tópico sobre o texto abaixo</a:t>
            </a:r>
            <a:endParaRPr lang="pt-BR" dirty="0"/>
          </a:p>
        </p:txBody>
      </p:sp>
      <p:sp>
        <p:nvSpPr>
          <p:cNvPr id="10" name="Espaço Reservado para Conteúdo 9"/>
          <p:cNvSpPr>
            <a:spLocks noGrp="1"/>
          </p:cNvSpPr>
          <p:nvPr>
            <p:ph sz="quarter" idx="11" hasCustomPrompt="1"/>
          </p:nvPr>
        </p:nvSpPr>
        <p:spPr>
          <a:xfrm>
            <a:off x="409531" y="1419498"/>
            <a:ext cx="5796000" cy="5004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 smtClean="0"/>
              <a:t>Clique em um dos ícones abaixo para inserir uma imagem, um gráfico, tabela ou outros elementos visuais. Para ajustar as dimensões, sempre utilize os cantos e nunca as laterais (de cima e de baixo), dessa forma o elemento não irá distorcer.</a:t>
            </a: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2" hasCustomPrompt="1"/>
          </p:nvPr>
        </p:nvSpPr>
        <p:spPr>
          <a:xfrm>
            <a:off x="6575424" y="1419225"/>
            <a:ext cx="5202000" cy="500380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 smtClean="0"/>
              <a:t>Escreva aqui o conteúdo relacionado à imagem ao lado.</a:t>
            </a:r>
          </a:p>
        </p:txBody>
      </p:sp>
    </p:spTree>
    <p:extLst>
      <p:ext uri="{BB962C8B-B14F-4D97-AF65-F5344CB8AC3E}">
        <p14:creationId xmlns:p14="http://schemas.microsoft.com/office/powerpoint/2010/main" val="307867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0" hasCustomPrompt="1"/>
          </p:nvPr>
        </p:nvSpPr>
        <p:spPr>
          <a:xfrm>
            <a:off x="7045325" y="1706562"/>
            <a:ext cx="4284663" cy="4284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dirty="0" smtClean="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Este layout deve ser utilizado quando você quiser dar destaque a um conteúdo acompanhado por uma imagem expressiva e significativa para o assunto tratado.</a:t>
            </a:r>
          </a:p>
        </p:txBody>
      </p:sp>
      <p:sp>
        <p:nvSpPr>
          <p:cNvPr id="10" name="Espaço Reservado para Imagem 9"/>
          <p:cNvSpPr>
            <a:spLocks noGrp="1"/>
          </p:cNvSpPr>
          <p:nvPr>
            <p:ph type="pic" sz="quarter" idx="11" hasCustomPrompt="1"/>
          </p:nvPr>
        </p:nvSpPr>
        <p:spPr>
          <a:xfrm>
            <a:off x="1044575" y="844550"/>
            <a:ext cx="5164138" cy="5164138"/>
          </a:xfrm>
        </p:spPr>
        <p:txBody>
          <a:bodyPr>
            <a:normAutofit/>
          </a:bodyPr>
          <a:lstStyle>
            <a:lvl1pPr marL="0" indent="0">
              <a:buNone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t-BR" dirty="0" smtClean="0"/>
              <a:t>Clique no ícone abaixo para inserir uma imagem com recorte quadrado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303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/>
          <p:cNvSpPr>
            <a:spLocks noGrp="1"/>
          </p:cNvSpPr>
          <p:nvPr>
            <p:ph type="pic" sz="quarter" idx="10" hasCustomPrompt="1"/>
          </p:nvPr>
        </p:nvSpPr>
        <p:spPr>
          <a:xfrm>
            <a:off x="1036638" y="844550"/>
            <a:ext cx="5166000" cy="5166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t-BR" dirty="0" smtClean="0"/>
              <a:t>Clique no ícone abaixo para inserir uma imagem com recorte circular</a:t>
            </a:r>
            <a:endParaRPr lang="pt-BR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11" hasCustomPrompt="1"/>
          </p:nvPr>
        </p:nvSpPr>
        <p:spPr>
          <a:xfrm>
            <a:off x="7045325" y="1706563"/>
            <a:ext cx="4284000" cy="4284000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dirty="0" smtClean="0">
                <a:solidFill>
                  <a:schemeClr val="accent6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Este layout deve ser utilizado quando você quiser dar destaque a um conteúdo acompanhado por uma imagem expressiva e significativa para o assunto tratado.</a:t>
            </a:r>
          </a:p>
        </p:txBody>
      </p:sp>
    </p:spTree>
    <p:extLst>
      <p:ext uri="{BB962C8B-B14F-4D97-AF65-F5344CB8AC3E}">
        <p14:creationId xmlns:p14="http://schemas.microsoft.com/office/powerpoint/2010/main" val="2073749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8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98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4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2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1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="" xmlns:a16="http://schemas.microsoft.com/office/drawing/2014/main" id="{859FA381-19C4-4C1A-ABDD-F8BD1ED98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BBC8CEED-E26D-4362-9CCE-DCA7E26D9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48B9AF2B-D4BC-442E-9A84-B8CA1292E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CB65B-F739-4A85-BA44-72D32033D2B3}" type="datetimeFigureOut">
              <a:rPr lang="pt-BR" smtClean="0"/>
              <a:t>07/03/2018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7D37CB89-51F5-46F7-BA6E-C47134931C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0202186E-CBFE-4897-905F-530D0B090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1D74F-0529-4B9E-AD48-D32B5789151A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4526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349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2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426000" y="1432415"/>
            <a:ext cx="11340000" cy="4976697"/>
          </a:xfrm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73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5"/>
          </p:nvPr>
        </p:nvSpPr>
        <p:spPr>
          <a:xfrm>
            <a:off x="6573793" y="1420586"/>
            <a:ext cx="5200196" cy="5004027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16"/>
          </p:nvPr>
        </p:nvSpPr>
        <p:spPr>
          <a:xfrm>
            <a:off x="409531" y="1420586"/>
            <a:ext cx="5795962" cy="5004028"/>
          </a:xfrm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7109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392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212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Imagem 5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785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7571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3165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5</vt:i4>
      </vt:variant>
      <vt:variant>
        <vt:lpstr>Títulos de slides</vt:lpstr>
      </vt:variant>
      <vt:variant>
        <vt:i4>8</vt:i4>
      </vt:variant>
    </vt:vector>
  </HeadingPairs>
  <TitlesOfParts>
    <vt:vector size="18" baseType="lpstr">
      <vt:lpstr>Arial</vt:lpstr>
      <vt:lpstr>Calibri</vt:lpstr>
      <vt:lpstr>Calibri Light</vt:lpstr>
      <vt:lpstr>Open Sans Light</vt:lpstr>
      <vt:lpstr>Open Sans Semibold</vt:lpstr>
      <vt:lpstr>1_Personalizar design</vt:lpstr>
      <vt:lpstr>4_Personalizar design</vt:lpstr>
      <vt:lpstr>Personalizar design</vt:lpstr>
      <vt:lpstr>2_Personalizar design</vt:lpstr>
      <vt:lpstr>3_Personalizar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Hericley Serejo Santos</dc:creator>
  <cp:lastModifiedBy>Hericley Serejo</cp:lastModifiedBy>
  <cp:revision>40</cp:revision>
  <dcterms:created xsi:type="dcterms:W3CDTF">2018-02-22T19:04:53Z</dcterms:created>
  <dcterms:modified xsi:type="dcterms:W3CDTF">2018-03-07T13:00:23Z</dcterms:modified>
</cp:coreProperties>
</file>